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ar-IQ" dirty="0" smtClean="0"/>
              <a:t>اشارات مراقب الخط </a:t>
            </a:r>
            <a:r>
              <a:rPr lang="ar-IQ" dirty="0" smtClean="0"/>
              <a:t>في لعبة الكرة الطائرة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"/>
            <a:ext cx="69127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اشارات مراقب الخط في لعبة الكرة الطائرة </vt:lpstr>
      <vt:lpstr>الشريحة 2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2018-12-09T16:45:05Z</dcterms:modified>
</cp:coreProperties>
</file>